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3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0180-770F-4E57-97CA-C55706E683DB}" type="datetimeFigureOut">
              <a:rPr lang="de-DE" smtClean="0"/>
              <a:t>25.03.2023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97F1-0EAF-468E-AF30-7DA44C92331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16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0180-770F-4E57-97CA-C55706E683DB}" type="datetimeFigureOut">
              <a:rPr lang="de-DE" smtClean="0"/>
              <a:t>25.03.2023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97F1-0EAF-468E-AF30-7DA44C92331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41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0180-770F-4E57-97CA-C55706E683DB}" type="datetimeFigureOut">
              <a:rPr lang="de-DE" smtClean="0"/>
              <a:t>25.03.2023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97F1-0EAF-468E-AF30-7DA44C92331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80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0180-770F-4E57-97CA-C55706E683DB}" type="datetimeFigureOut">
              <a:rPr lang="de-DE" smtClean="0"/>
              <a:t>25.03.2023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97F1-0EAF-468E-AF30-7DA44C92331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54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0180-770F-4E57-97CA-C55706E683DB}" type="datetimeFigureOut">
              <a:rPr lang="de-DE" smtClean="0"/>
              <a:t>25.03.2023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97F1-0EAF-468E-AF30-7DA44C92331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27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0180-770F-4E57-97CA-C55706E683DB}" type="datetimeFigureOut">
              <a:rPr lang="de-DE" smtClean="0"/>
              <a:t>25.03.2023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97F1-0EAF-468E-AF30-7DA44C92331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7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0180-770F-4E57-97CA-C55706E683DB}" type="datetimeFigureOut">
              <a:rPr lang="de-DE" smtClean="0"/>
              <a:t>25.03.2023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97F1-0EAF-468E-AF30-7DA44C92331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04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0180-770F-4E57-97CA-C55706E683DB}" type="datetimeFigureOut">
              <a:rPr lang="de-DE" smtClean="0"/>
              <a:t>25.03.2023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97F1-0EAF-468E-AF30-7DA44C92331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63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0180-770F-4E57-97CA-C55706E683DB}" type="datetimeFigureOut">
              <a:rPr lang="de-DE" smtClean="0"/>
              <a:t>25.03.2023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97F1-0EAF-468E-AF30-7DA44C92331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0180-770F-4E57-97CA-C55706E683DB}" type="datetimeFigureOut">
              <a:rPr lang="de-DE" smtClean="0"/>
              <a:t>25.03.2023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97F1-0EAF-468E-AF30-7DA44C92331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91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0180-770F-4E57-97CA-C55706E683DB}" type="datetimeFigureOut">
              <a:rPr lang="de-DE" smtClean="0"/>
              <a:t>25.03.2023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97F1-0EAF-468E-AF30-7DA44C92331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89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20180-770F-4E57-97CA-C55706E683DB}" type="datetimeFigureOut">
              <a:rPr lang="de-DE" smtClean="0"/>
              <a:t>25.03.2023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197F1-0EAF-468E-AF30-7DA44C92331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19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FS 1, Polder 35/3</a:t>
            </a:r>
            <a:br>
              <a:rPr lang="de-DE" dirty="0" smtClean="0"/>
            </a:br>
            <a:r>
              <a:rPr lang="de-DE" dirty="0" smtClean="0"/>
              <a:t>7 March 2023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/>
              <a:t>Salt water intrusion blocked by clay barrier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82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Overview FS 1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12" y="1825625"/>
            <a:ext cx="9677375" cy="4351338"/>
          </a:xfrm>
        </p:spPr>
      </p:pic>
    </p:spTree>
    <p:extLst>
      <p:ext uri="{BB962C8B-B14F-4D97-AF65-F5344CB8AC3E}">
        <p14:creationId xmlns:p14="http://schemas.microsoft.com/office/powerpoint/2010/main" val="17377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Countryside Liftgate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73" y="734857"/>
            <a:ext cx="3240486" cy="19116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38" y="1986781"/>
            <a:ext cx="2078200" cy="3462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6324">
            <a:off x="300568" y="2138043"/>
            <a:ext cx="4740006" cy="3160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77" y="2959768"/>
            <a:ext cx="2738144" cy="362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Riverside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0014" y="2284620"/>
            <a:ext cx="4900590" cy="32670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13" y="2307787"/>
            <a:ext cx="3032101" cy="4060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67" y="1772381"/>
            <a:ext cx="3649372" cy="26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Riverside Slope Protection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35" y="2377439"/>
            <a:ext cx="5260373" cy="35069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" y="1530096"/>
            <a:ext cx="5120640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Country Side Slope Protection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149" y="1819609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6872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Water Level Gauge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38" y="1369124"/>
            <a:ext cx="652700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3" y="1369124"/>
            <a:ext cx="2591020" cy="3106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445" y="3153019"/>
            <a:ext cx="4172472" cy="28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FS 1, Polder 35/3 7 March 2023</vt:lpstr>
      <vt:lpstr>Overview FS 1</vt:lpstr>
      <vt:lpstr>Countryside Liftgate</vt:lpstr>
      <vt:lpstr>Riverside</vt:lpstr>
      <vt:lpstr>Riverside Slope Protection</vt:lpstr>
      <vt:lpstr>Country Side Slope Protection</vt:lpstr>
      <vt:lpstr>Water Level Gauge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Anatasia</dc:creator>
  <cp:lastModifiedBy>Anatasia</cp:lastModifiedBy>
  <cp:revision>6</cp:revision>
  <dcterms:created xsi:type="dcterms:W3CDTF">2023-03-18T00:57:11Z</dcterms:created>
  <dcterms:modified xsi:type="dcterms:W3CDTF">2023-03-25T02:54:16Z</dcterms:modified>
</cp:coreProperties>
</file>